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9144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56" y="48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840569"/>
            <a:ext cx="103632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99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67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6188"/>
            <a:ext cx="2743200" cy="780203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1" y="366188"/>
            <a:ext cx="8026400" cy="78020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7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4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3875621"/>
            <a:ext cx="103632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59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2133604"/>
            <a:ext cx="538480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2133604"/>
            <a:ext cx="538480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3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2" y="2046817"/>
            <a:ext cx="5386917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2" y="2899833"/>
            <a:ext cx="5386917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2046817"/>
            <a:ext cx="5389033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899833"/>
            <a:ext cx="5389033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66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85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18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364070"/>
            <a:ext cx="6815668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13470"/>
            <a:ext cx="4011084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85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6400803"/>
            <a:ext cx="73152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7156454"/>
            <a:ext cx="73152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1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2133604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1" y="8475137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3E30-2830-4FFB-98C5-CE01F5A85616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8475137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8475137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85B4-B9C0-4A28-9ACD-A6F7BE6C4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6110" y="0"/>
            <a:ext cx="12192000" cy="324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" name="CaixaDeTexto 2"/>
          <p:cNvSpPr txBox="1"/>
          <p:nvPr/>
        </p:nvSpPr>
        <p:spPr>
          <a:xfrm>
            <a:off x="2669586" y="493466"/>
            <a:ext cx="94822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37º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Congresso Brasileiro de Cirurgia da Mão</a:t>
            </a:r>
          </a:p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Belo Horizonte 30 de março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01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Abril de 2017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8819585"/>
            <a:ext cx="12192000" cy="324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24415"/>
            <a:ext cx="2952328" cy="18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Audrey</dc:creator>
  <cp:lastModifiedBy>asus</cp:lastModifiedBy>
  <cp:revision>11</cp:revision>
  <dcterms:created xsi:type="dcterms:W3CDTF">2013-04-19T14:35:04Z</dcterms:created>
  <dcterms:modified xsi:type="dcterms:W3CDTF">2016-10-07T18:13:12Z</dcterms:modified>
</cp:coreProperties>
</file>